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1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2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3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4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5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6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7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8.xls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Excel_Worksheet9.xlsx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Worksheet" r:id="rId4" imgW="8315259" imgH="4772156" progId="Excel.Sheet.12">
                  <p:embed/>
                </p:oleObj>
              </mc:Choice>
              <mc:Fallback>
                <p:oleObj name="Worksheet" r:id="rId4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Worksheet" r:id="rId4" imgW="8972685" imgH="5915025" progId="Excel.Sheet.12">
                  <p:embed/>
                </p:oleObj>
              </mc:Choice>
              <mc:Fallback>
                <p:oleObj name="Worksheet" r:id="rId4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Worksheet" r:id="rId4" imgW="9639319" imgH="3248111" progId="Excel.Sheet.12">
                  <p:embed/>
                </p:oleObj>
              </mc:Choice>
              <mc:Fallback>
                <p:oleObj name="Worksheet" r:id="rId4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Worksheet" r:id="rId4" imgW="9077302" imgH="4391010" progId="Excel.Sheet.12">
                  <p:embed/>
                </p:oleObj>
              </mc:Choice>
              <mc:Fallback>
                <p:oleObj name="Worksheet" r:id="rId4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70017"/>
              </p:ext>
            </p:extLst>
          </p:nvPr>
        </p:nvGraphicFramePr>
        <p:xfrm>
          <a:off x="-1476672" y="764704"/>
          <a:ext cx="12370562" cy="506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Worksheet" r:id="rId4" imgW="11191749" imgH="4581583" progId="Excel.Sheet.12">
                  <p:embed/>
                </p:oleObj>
              </mc:Choice>
              <mc:Fallback>
                <p:oleObj name="Worksheet" r:id="rId4" imgW="11191749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370562" cy="506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76483"/>
              </p:ext>
            </p:extLst>
          </p:nvPr>
        </p:nvGraphicFramePr>
        <p:xfrm>
          <a:off x="-2196752" y="1340768"/>
          <a:ext cx="14286150" cy="393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Worksheet" r:id="rId4" imgW="10401362" imgH="2866965" progId="Excel.Sheet.12">
                  <p:embed/>
                </p:oleObj>
              </mc:Choice>
              <mc:Fallback>
                <p:oleObj name="Worksheet" r:id="rId4" imgW="10401362" imgH="2866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340768"/>
                        <a:ext cx="14286150" cy="393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6651"/>
              </p:ext>
            </p:extLst>
          </p:nvPr>
        </p:nvGraphicFramePr>
        <p:xfrm>
          <a:off x="-1476672" y="764704"/>
          <a:ext cx="12448403" cy="467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Worksheet" r:id="rId4" imgW="11191749" imgH="4200436" progId="Excel.Sheet.12">
                  <p:embed/>
                </p:oleObj>
              </mc:Choice>
              <mc:Fallback>
                <p:oleObj name="Worksheet" r:id="rId4" imgW="11191749" imgH="4200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448403" cy="4671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57972"/>
              </p:ext>
            </p:extLst>
          </p:nvPr>
        </p:nvGraphicFramePr>
        <p:xfrm>
          <a:off x="63970" y="2708920"/>
          <a:ext cx="908685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Worksheet" r:id="rId4" imgW="9086750" imgH="1533493" progId="Excel.Sheet.12">
                  <p:embed/>
                </p:oleObj>
              </mc:Choice>
              <mc:Fallback>
                <p:oleObj name="Worksheet" r:id="rId4" imgW="9086750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70" y="2708920"/>
                        <a:ext cx="908685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62197"/>
              </p:ext>
            </p:extLst>
          </p:nvPr>
        </p:nvGraphicFramePr>
        <p:xfrm>
          <a:off x="-2196752" y="1124744"/>
          <a:ext cx="12847709" cy="349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Worksheet" r:id="rId4" imgW="9848793" imgH="2676391" progId="Excel.Sheet.12">
                  <p:embed/>
                </p:oleObj>
              </mc:Choice>
              <mc:Fallback>
                <p:oleObj name="Worksheet" r:id="rId4" imgW="9848793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124744"/>
                        <a:ext cx="12847709" cy="349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324</Words>
  <Application>Microsoft Office PowerPoint</Application>
  <PresentationFormat>Presentación en pantalla (4:3)</PresentationFormat>
  <Paragraphs>203</Paragraphs>
  <Slides>74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6" baseType="lpstr"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91</cp:revision>
  <dcterms:created xsi:type="dcterms:W3CDTF">2017-07-26T08:01:18Z</dcterms:created>
  <dcterms:modified xsi:type="dcterms:W3CDTF">2017-08-08T19:05:10Z</dcterms:modified>
</cp:coreProperties>
</file>